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2" r:id="rId2"/>
    <p:sldId id="273" r:id="rId3"/>
    <p:sldId id="274" r:id="rId4"/>
    <p:sldId id="276" r:id="rId5"/>
    <p:sldId id="275" r:id="rId6"/>
    <p:sldId id="277" r:id="rId7"/>
    <p:sldId id="278" r:id="rId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E886E-FDF7-4E33-8F76-B76C9A2B7DEE}" v="3" dt="2023-09-08T11:40:06.869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cilmi" userId="9de724e31b10a345" providerId="LiveId" clId="{182E886E-FDF7-4E33-8F76-B76C9A2B7DEE}"/>
    <pc:docChg chg="undo custSel addSld modSld">
      <pc:chgData name="monika cilmi" userId="9de724e31b10a345" providerId="LiveId" clId="{182E886E-FDF7-4E33-8F76-B76C9A2B7DEE}" dt="2023-09-08T11:43:38.091" v="108" actId="14100"/>
      <pc:docMkLst>
        <pc:docMk/>
      </pc:docMkLst>
      <pc:sldChg chg="modSp mod">
        <pc:chgData name="monika cilmi" userId="9de724e31b10a345" providerId="LiveId" clId="{182E886E-FDF7-4E33-8F76-B76C9A2B7DEE}" dt="2023-09-08T11:36:57.567" v="12" actId="20577"/>
        <pc:sldMkLst>
          <pc:docMk/>
          <pc:sldMk cId="1419453836" sldId="277"/>
        </pc:sldMkLst>
        <pc:spChg chg="mod">
          <ac:chgData name="monika cilmi" userId="9de724e31b10a345" providerId="LiveId" clId="{182E886E-FDF7-4E33-8F76-B76C9A2B7DEE}" dt="2023-09-08T11:36:57.567" v="12" actId="20577"/>
          <ac:spMkLst>
            <pc:docMk/>
            <pc:sldMk cId="1419453836" sldId="277"/>
            <ac:spMk id="2" creationId="{00000000-0000-0000-0000-000000000000}"/>
          </ac:spMkLst>
        </pc:spChg>
      </pc:sldChg>
      <pc:sldChg chg="addSp delSp modSp new mod modClrScheme chgLayout">
        <pc:chgData name="monika cilmi" userId="9de724e31b10a345" providerId="LiveId" clId="{182E886E-FDF7-4E33-8F76-B76C9A2B7DEE}" dt="2023-09-08T11:43:38.091" v="108" actId="14100"/>
        <pc:sldMkLst>
          <pc:docMk/>
          <pc:sldMk cId="1099103207" sldId="278"/>
        </pc:sldMkLst>
        <pc:spChg chg="mod">
          <ac:chgData name="monika cilmi" userId="9de724e31b10a345" providerId="LiveId" clId="{182E886E-FDF7-4E33-8F76-B76C9A2B7DEE}" dt="2023-09-08T11:43:38.091" v="108" actId="14100"/>
          <ac:spMkLst>
            <pc:docMk/>
            <pc:sldMk cId="1099103207" sldId="278"/>
            <ac:spMk id="2" creationId="{75AC8E26-5234-5EA1-A540-649F0BE70C53}"/>
          </ac:spMkLst>
        </pc:spChg>
        <pc:spChg chg="del">
          <ac:chgData name="monika cilmi" userId="9de724e31b10a345" providerId="LiveId" clId="{182E886E-FDF7-4E33-8F76-B76C9A2B7DEE}" dt="2023-09-08T11:38:02.283" v="38" actId="931"/>
          <ac:spMkLst>
            <pc:docMk/>
            <pc:sldMk cId="1099103207" sldId="278"/>
            <ac:spMk id="3" creationId="{BA646C63-D96D-6FE6-3597-11DFDDE29EBB}"/>
          </ac:spMkLst>
        </pc:spChg>
        <pc:spChg chg="add del mod">
          <ac:chgData name="monika cilmi" userId="9de724e31b10a345" providerId="LiveId" clId="{182E886E-FDF7-4E33-8F76-B76C9A2B7DEE}" dt="2023-09-08T11:39:02.325" v="42" actId="931"/>
          <ac:spMkLst>
            <pc:docMk/>
            <pc:sldMk cId="1099103207" sldId="278"/>
            <ac:spMk id="7" creationId="{7CB8D6EF-C306-0CD2-67B8-3B41D100E437}"/>
          </ac:spMkLst>
        </pc:spChg>
        <pc:spChg chg="add del mod">
          <ac:chgData name="monika cilmi" userId="9de724e31b10a345" providerId="LiveId" clId="{182E886E-FDF7-4E33-8F76-B76C9A2B7DEE}" dt="2023-09-08T11:39:44.632" v="50" actId="26606"/>
          <ac:spMkLst>
            <pc:docMk/>
            <pc:sldMk cId="1099103207" sldId="278"/>
            <ac:spMk id="11" creationId="{053A0189-8F93-93DE-A3E6-1C0786C5232D}"/>
          </ac:spMkLst>
        </pc:spChg>
        <pc:spChg chg="add del mod">
          <ac:chgData name="monika cilmi" userId="9de724e31b10a345" providerId="LiveId" clId="{182E886E-FDF7-4E33-8F76-B76C9A2B7DEE}" dt="2023-09-08T11:39:47.928" v="52" actId="26606"/>
          <ac:spMkLst>
            <pc:docMk/>
            <pc:sldMk cId="1099103207" sldId="278"/>
            <ac:spMk id="13" creationId="{0C946F57-396E-D699-6DC7-36FE06F838D6}"/>
          </ac:spMkLst>
        </pc:spChg>
        <pc:spChg chg="add del mod">
          <ac:chgData name="monika cilmi" userId="9de724e31b10a345" providerId="LiveId" clId="{182E886E-FDF7-4E33-8F76-B76C9A2B7DEE}" dt="2023-09-08T11:39:37.391" v="46" actId="26606"/>
          <ac:spMkLst>
            <pc:docMk/>
            <pc:sldMk cId="1099103207" sldId="278"/>
            <ac:spMk id="14" creationId="{053A0189-8F93-93DE-A3E6-1C0786C5232D}"/>
          </ac:spMkLst>
        </pc:spChg>
        <pc:spChg chg="add mod">
          <ac:chgData name="monika cilmi" userId="9de724e31b10a345" providerId="LiveId" clId="{182E886E-FDF7-4E33-8F76-B76C9A2B7DEE}" dt="2023-09-08T11:42:44.789" v="102" actId="1076"/>
          <ac:spMkLst>
            <pc:docMk/>
            <pc:sldMk cId="1099103207" sldId="278"/>
            <ac:spMk id="15" creationId="{053A0189-8F93-93DE-A3E6-1C0786C5232D}"/>
          </ac:spMkLst>
        </pc:spChg>
        <pc:picChg chg="add del mod">
          <ac:chgData name="monika cilmi" userId="9de724e31b10a345" providerId="LiveId" clId="{182E886E-FDF7-4E33-8F76-B76C9A2B7DEE}" dt="2023-09-08T11:38:16.836" v="41" actId="478"/>
          <ac:picMkLst>
            <pc:docMk/>
            <pc:sldMk cId="1099103207" sldId="278"/>
            <ac:picMk id="5" creationId="{E10784BB-5D2E-D3E4-1F98-9BA02E40C3B8}"/>
          </ac:picMkLst>
        </pc:picChg>
        <pc:picChg chg="add mod">
          <ac:chgData name="monika cilmi" userId="9de724e31b10a345" providerId="LiveId" clId="{182E886E-FDF7-4E33-8F76-B76C9A2B7DEE}" dt="2023-09-08T11:39:47.930" v="53" actId="26606"/>
          <ac:picMkLst>
            <pc:docMk/>
            <pc:sldMk cId="1099103207" sldId="278"/>
            <ac:picMk id="9" creationId="{4E890650-B350-5EF3-9FE1-66CA94FA23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D02F-CDCF-4979-B982-AA83B8D8A169}" type="datetime1">
              <a:rPr lang="en-GB" smtClean="0"/>
              <a:t>08/09/2023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9703-1286-42A2-8339-FCFA0AAF13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423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57F86-7EAE-4D53-A6DA-066AD55ACDD6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6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28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2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32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60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-US" noProof="0"/>
              <a:t>Click to edit Master subtitle style</a:t>
            </a:r>
            <a:endParaRPr kumimoji="0" lang="en-GB" noProof="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BEFF46-B43A-4F92-A3FA-F4C4482D4BB8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5D39F6-F32F-422F-A524-C8CAC8EF0EA0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0D8853-86BE-4961-A33E-0D3948738D2C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FA7F8-0928-4E42-B917-1508A190586B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53A37-40F4-4AF1-BDAB-899C68E65D9D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DE38C-248C-4852-BE8B-BFD72E5E4B85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3E1BD-3188-4A6A-B0C0-2CA1EEFB42D8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C60B82-7E07-4E99-B109-3665D479AF5E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E7B277-F8BD-4226-BE2E-8C55DA9B999A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174814-53B1-401B-A4A0-040843C1FF19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n-US" noProof="0"/>
              <a:t>Click icon to add picture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C60F6-9213-40AE-98D9-27BAA08F6D69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n-GB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n-GB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n-GB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n-GB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n-GB" sz="1800" noProof="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n-GB" sz="1800" noProof="0" dirty="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B1AAA1B0-5CCA-451B-9B71-15404CCF6D82}" type="datetime1">
              <a:rPr lang="en-GB" noProof="0" smtClean="0"/>
              <a:t>08/09/2023</a:t>
            </a:fld>
            <a:endParaRPr lang="en-GB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uryourdream.co.u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Chakra origami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Monika Cilmi</a:t>
            </a:r>
          </a:p>
          <a:p>
            <a:pPr rtl="0"/>
            <a:endParaRPr lang="en-GB" dirty="0"/>
          </a:p>
        </p:txBody>
      </p:sp>
      <p:pic>
        <p:nvPicPr>
          <p:cNvPr id="15" name="Picture 14" descr="A group of paper flowers on a table&#10;&#10;Description automatically generated">
            <a:extLst>
              <a:ext uri="{FF2B5EF4-FFF2-40B4-BE49-F238E27FC236}">
                <a16:creationId xmlns:a16="http://schemas.microsoft.com/office/drawing/2014/main" id="{AD023DC7-4D60-3D28-5AE4-594404777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6970"/>
            <a:ext cx="4866640" cy="45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384808"/>
            <a:ext cx="10972800" cy="1143000"/>
          </a:xfrm>
        </p:spPr>
        <p:txBody>
          <a:bodyPr rtlCol="0"/>
          <a:lstStyle/>
          <a:p>
            <a:pPr rtl="0"/>
            <a:r>
              <a:rPr lang="en-GB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520" y="3103880"/>
            <a:ext cx="10972800" cy="2799080"/>
          </a:xfrm>
        </p:spPr>
        <p:txBody>
          <a:bodyPr rtlCol="0"/>
          <a:lstStyle/>
          <a:p>
            <a:r>
              <a:rPr lang="en-GB" sz="3600" dirty="0"/>
              <a:t>Brief intro about chakras and origami</a:t>
            </a:r>
          </a:p>
          <a:p>
            <a:pPr rtl="0"/>
            <a:r>
              <a:rPr lang="en-GB" sz="3600" dirty="0"/>
              <a:t>Materials and tools</a:t>
            </a:r>
          </a:p>
          <a:p>
            <a:pPr rtl="0"/>
            <a:r>
              <a:rPr lang="en-GB" sz="3600" dirty="0"/>
              <a:t>Summary of the 8 sessions</a:t>
            </a:r>
          </a:p>
          <a:p>
            <a:pPr marL="0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9928"/>
            <a:ext cx="10972800" cy="728472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/>
              <a:t>Introduction about Chakras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1200" y="1412240"/>
            <a:ext cx="10871200" cy="5791200"/>
          </a:xfrm>
        </p:spPr>
        <p:txBody>
          <a:bodyPr rtlCol="0">
            <a:normAutofit fontScale="3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chakra comes from Sanskrit meaning “wheel”. They are our body energy centres. Each chakra relates to a specific colour and frequency. 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ROOT CHAKRA - </a:t>
            </a:r>
            <a:r>
              <a:rPr lang="en-GB" sz="43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governs the earthly instincts. It represents life-force energy and feeling grounded.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SACRAL CHAKRA - </a:t>
            </a:r>
            <a:r>
              <a:rPr lang="en-GB" sz="43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chakra is the centre of the emotions</a:t>
            </a:r>
            <a:r>
              <a:rPr lang="en-GB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 represents joy and sensuality.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SOLAR PLEXUS CHAKRA - </a:t>
            </a:r>
            <a:r>
              <a:rPr lang="en-GB" sz="4300" b="1" dirty="0">
                <a:solidFill>
                  <a:srgbClr val="FFD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related to the nervous system. It links to personal power and mental faculties.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HEART CHAKRA - </a:t>
            </a:r>
            <a:r>
              <a:rPr lang="en-GB" sz="43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related to the ability to love unconditionally, being compassionate and have balance in life.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THROAT CHAKRA - </a:t>
            </a:r>
            <a:r>
              <a:rPr lang="en-GB" sz="43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centre governs the communication abilities, having personal opinions and beliefs.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THIRD EYE CHAKRA - </a:t>
            </a:r>
            <a:r>
              <a:rPr lang="en-GB" sz="43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INDIGO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relates to the ability to know yourself, trust others and follow your intuition.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CROWN CHAKRA - </a:t>
            </a:r>
            <a:r>
              <a:rPr lang="en-GB" sz="43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VIOLET</a:t>
            </a:r>
            <a:endParaRPr lang="en-GB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relates to the feeling of fulfilment. The desire to connect with the universe and spirituality.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51128"/>
            <a:ext cx="10972800" cy="1143000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/>
              <a:t>Introduction to Origami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28392"/>
            <a:ext cx="10972800" cy="3525520"/>
          </a:xfrm>
        </p:spPr>
        <p:txBody>
          <a:bodyPr rtlCol="0"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Origami is ancient art form from Japan. The word itself means “folding paper”. It has many uses and I see it as a representation of transformation in life through the magic act of folding a simple piece of paper to create 3D exquisite shapes. I teach origami to express creativity, see things with a different perspective, learning that anything is possible. The making of origami and the coloured paper used help to release stress and to be more aware and mindful.</a:t>
            </a:r>
          </a:p>
          <a:p>
            <a:pPr marL="0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70888"/>
            <a:ext cx="10972800" cy="769112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/>
              <a:t>materials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18028"/>
            <a:ext cx="10972800" cy="2301240"/>
          </a:xfrm>
        </p:spPr>
        <p:txBody>
          <a:bodyPr rtlCol="0"/>
          <a:lstStyle/>
          <a:p>
            <a:pPr rtl="0"/>
            <a:r>
              <a:rPr lang="en-GB" dirty="0"/>
              <a:t>Paper</a:t>
            </a:r>
          </a:p>
          <a:p>
            <a:pPr rtl="0"/>
            <a:r>
              <a:rPr lang="en-GB" dirty="0"/>
              <a:t>Scissors</a:t>
            </a:r>
          </a:p>
          <a:p>
            <a:pPr rtl="0"/>
            <a:r>
              <a:rPr lang="en-GB" dirty="0"/>
              <a:t>Notebook</a:t>
            </a:r>
          </a:p>
          <a:p>
            <a:pPr rtl="0"/>
            <a:r>
              <a:rPr lang="en-GB" dirty="0"/>
              <a:t>ruler</a:t>
            </a:r>
          </a:p>
        </p:txBody>
      </p:sp>
      <p:pic>
        <p:nvPicPr>
          <p:cNvPr id="1026" name="Picture 2" descr="Amazon.com: Origami Paper, 200 Sheets Large Origami Paper 50 Vivid ...">
            <a:extLst>
              <a:ext uri="{FF2B5EF4-FFF2-40B4-BE49-F238E27FC236}">
                <a16:creationId xmlns:a16="http://schemas.microsoft.com/office/drawing/2014/main" id="{9515D459-4977-3801-5961-81D44609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1" y="1088857"/>
            <a:ext cx="3046004" cy="30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E384E6-6DCB-D426-38D7-FA89C0EA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1" y="1698623"/>
            <a:ext cx="2593658" cy="21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uler PNG">
            <a:extLst>
              <a:ext uri="{FF2B5EF4-FFF2-40B4-BE49-F238E27FC236}">
                <a16:creationId xmlns:a16="http://schemas.microsoft.com/office/drawing/2014/main" id="{E6347758-91E4-DCE6-5267-F406529E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24" y="4417568"/>
            <a:ext cx="2956560" cy="13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Notebooks era — How notebooks are changing the way we develop code">
            <a:extLst>
              <a:ext uri="{FF2B5EF4-FFF2-40B4-BE49-F238E27FC236}">
                <a16:creationId xmlns:a16="http://schemas.microsoft.com/office/drawing/2014/main" id="{DBE8C12B-5C23-682E-CFD0-B35A4168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03" y="4231279"/>
            <a:ext cx="2876457" cy="19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4000" dirty="0"/>
              <a:t>Session's content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68880"/>
            <a:ext cx="10972800" cy="4389120"/>
          </a:xfrm>
        </p:spPr>
        <p:txBody>
          <a:bodyPr rtlCol="0"/>
          <a:lstStyle/>
          <a:p>
            <a:pPr marL="514350" indent="-514350" rtl="0">
              <a:buFont typeface="+mj-lt"/>
              <a:buAutoNum type="arabicPeriod"/>
            </a:pPr>
            <a:r>
              <a:rPr lang="en-GB" dirty="0"/>
              <a:t>Red turtle/dragon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Orange fish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Yellow peacock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Green heart/bird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Blue elephant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Indigo cat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Violet swan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GB" dirty="0"/>
              <a:t>Rainbow star</a:t>
            </a:r>
          </a:p>
        </p:txBody>
      </p:sp>
      <p:pic>
        <p:nvPicPr>
          <p:cNvPr id="17" name="Picture 16" descr="A group of origami figures on a white surface&#10;&#10;Description automatically generated">
            <a:extLst>
              <a:ext uri="{FF2B5EF4-FFF2-40B4-BE49-F238E27FC236}">
                <a16:creationId xmlns:a16="http://schemas.microsoft.com/office/drawing/2014/main" id="{68FF748D-90CF-0264-128C-33B5C3124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16" y="2120052"/>
            <a:ext cx="5182043" cy="2890861"/>
          </a:xfrm>
          <a:prstGeom prst="rect">
            <a:avLst/>
          </a:prstGeom>
        </p:spPr>
      </p:pic>
      <p:pic>
        <p:nvPicPr>
          <p:cNvPr id="19" name="Picture 18" descr="A colorful paper star shaped object&#10;&#10;Description automatically generated with medium confidence">
            <a:extLst>
              <a:ext uri="{FF2B5EF4-FFF2-40B4-BE49-F238E27FC236}">
                <a16:creationId xmlns:a16="http://schemas.microsoft.com/office/drawing/2014/main" id="{CA4DFD39-D015-51F9-D62B-96228E84C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77" y="3967821"/>
            <a:ext cx="2375913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E26-5234-5EA1-A540-649F0BE7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1615440"/>
            <a:ext cx="3158744" cy="1635760"/>
          </a:xfrm>
        </p:spPr>
        <p:txBody>
          <a:bodyPr anchor="b">
            <a:noAutofit/>
          </a:bodyPr>
          <a:lstStyle/>
          <a:p>
            <a:r>
              <a:rPr lang="en-GB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Thank you!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890650-B350-5EF3-9FE1-66CA94FA23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r="-3" b="23628"/>
          <a:stretch/>
        </p:blipFill>
        <p:spPr>
          <a:xfrm rot="420000">
            <a:off x="4647724" y="1199517"/>
            <a:ext cx="6156960" cy="3931920"/>
          </a:xfr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3A0189-8F93-93DE-A3E6-1C0786C52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5074145"/>
            <a:ext cx="7203440" cy="1113295"/>
          </a:xfrm>
        </p:spPr>
        <p:txBody>
          <a:bodyPr anchor="t">
            <a:normAutofit/>
          </a:bodyPr>
          <a:lstStyle/>
          <a:p>
            <a:r>
              <a:rPr lang="en-US" sz="4000" dirty="0">
                <a:hlinkClick r:id="rId3"/>
              </a:rPr>
              <a:t>https://colouryourdream.co.uk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053_TF03460637.potx" id="{43074E8B-7DA3-4802-AA2B-EFDF528C8D3A}" vid="{5BE8ABB1-46B6-40AB-9A1B-886931076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74</TotalTime>
  <Words>332</Words>
  <Application>Microsoft Office PowerPoint</Application>
  <PresentationFormat>Widescreen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Dreaming Outloud Pro</vt:lpstr>
      <vt:lpstr>Palatino Linotype</vt:lpstr>
      <vt:lpstr>Wingdings 2</vt:lpstr>
      <vt:lpstr>Presentation on brainstorming</vt:lpstr>
      <vt:lpstr>Chakra origami</vt:lpstr>
      <vt:lpstr>Agenda</vt:lpstr>
      <vt:lpstr>Introduction about Chakras</vt:lpstr>
      <vt:lpstr>Introduction to Origami </vt:lpstr>
      <vt:lpstr>materials</vt:lpstr>
      <vt:lpstr>Session's content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Chakra origami</dc:title>
  <dc:creator>monika cilmi</dc:creator>
  <cp:lastModifiedBy>monika cilmi</cp:lastModifiedBy>
  <cp:revision>3</cp:revision>
  <dcterms:created xsi:type="dcterms:W3CDTF">2023-08-24T22:03:25Z</dcterms:created>
  <dcterms:modified xsi:type="dcterms:W3CDTF">2023-09-08T11:43:47Z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